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7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2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5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7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7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5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7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3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14F8-BA90-4A0B-848D-D189C22137D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092B-B467-4070-A213-CF3F76AD4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9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121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Diavetítés a képernyőre (4:3 oldalarány)</PresentationFormat>
  <Paragraphs>0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PowerPoint-bemutató</vt:lpstr>
      <vt:lpstr>PowerPoint-bemutató</vt:lpstr>
      <vt:lpstr>PowerPoint-bemutató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Marianna Fórizs</cp:lastModifiedBy>
  <cp:revision>2</cp:revision>
  <dcterms:created xsi:type="dcterms:W3CDTF">2016-03-14T10:39:19Z</dcterms:created>
  <dcterms:modified xsi:type="dcterms:W3CDTF">2020-03-21T12:43:52Z</dcterms:modified>
</cp:coreProperties>
</file>